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8181"/>
    <a:srgbClr val="A568D2"/>
    <a:srgbClr val="00CC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2AEF-122D-40A5-BC75-7E9D12EA055F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DBE4-26C7-47B2-A999-80EFBA62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87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2AEF-122D-40A5-BC75-7E9D12EA055F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DBE4-26C7-47B2-A999-80EFBA62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13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2AEF-122D-40A5-BC75-7E9D12EA055F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DBE4-26C7-47B2-A999-80EFBA62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14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2AEF-122D-40A5-BC75-7E9D12EA055F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DBE4-26C7-47B2-A999-80EFBA62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35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2AEF-122D-40A5-BC75-7E9D12EA055F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DBE4-26C7-47B2-A999-80EFBA62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0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2AEF-122D-40A5-BC75-7E9D12EA055F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DBE4-26C7-47B2-A999-80EFBA62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47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2AEF-122D-40A5-BC75-7E9D12EA055F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DBE4-26C7-47B2-A999-80EFBA62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56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2AEF-122D-40A5-BC75-7E9D12EA055F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DBE4-26C7-47B2-A999-80EFBA62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1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2AEF-122D-40A5-BC75-7E9D12EA055F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DBE4-26C7-47B2-A999-80EFBA62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2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2AEF-122D-40A5-BC75-7E9D12EA055F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DBE4-26C7-47B2-A999-80EFBA62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7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92AEF-122D-40A5-BC75-7E9D12EA055F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DDBE4-26C7-47B2-A999-80EFBA62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7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92AEF-122D-40A5-BC75-7E9D12EA055F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DDBE4-26C7-47B2-A999-80EFBA62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5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4BECAFF-8923-4954-96A5-84C696499825}"/>
              </a:ext>
            </a:extLst>
          </p:cNvPr>
          <p:cNvSpPr/>
          <p:nvPr/>
        </p:nvSpPr>
        <p:spPr>
          <a:xfrm>
            <a:off x="2754695" y="2123154"/>
            <a:ext cx="1683415" cy="37719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 dirty="0">
                <a:solidFill>
                  <a:schemeClr val="tx1"/>
                </a:solidFill>
              </a:rPr>
              <a:t>Coursework, Certifications and Jobs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1EC0305-801E-4C15-8B73-E6F770C29DFA}"/>
              </a:ext>
            </a:extLst>
          </p:cNvPr>
          <p:cNvSpPr/>
          <p:nvPr/>
        </p:nvSpPr>
        <p:spPr>
          <a:xfrm>
            <a:off x="4847625" y="2209612"/>
            <a:ext cx="1530110" cy="37719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 dirty="0">
                <a:solidFill>
                  <a:schemeClr val="tx1"/>
                </a:solidFill>
              </a:rPr>
              <a:t>Passions and Interests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F960E88-473A-4E41-ACB7-7F9DCE01ED2C}"/>
              </a:ext>
            </a:extLst>
          </p:cNvPr>
          <p:cNvSpPr/>
          <p:nvPr/>
        </p:nvSpPr>
        <p:spPr>
          <a:xfrm>
            <a:off x="7030154" y="2401212"/>
            <a:ext cx="1530110" cy="37719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 dirty="0">
                <a:solidFill>
                  <a:schemeClr val="tx1"/>
                </a:solidFill>
              </a:rPr>
              <a:t>Creativity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9C78A99-1EBD-44CC-A1D3-590FDC9CC56B}"/>
              </a:ext>
            </a:extLst>
          </p:cNvPr>
          <p:cNvSpPr/>
          <p:nvPr/>
        </p:nvSpPr>
        <p:spPr>
          <a:xfrm>
            <a:off x="6069669" y="3441699"/>
            <a:ext cx="1530110" cy="377190"/>
          </a:xfrm>
          <a:prstGeom prst="roundRect">
            <a:avLst/>
          </a:prstGeom>
          <a:solidFill>
            <a:srgbClr val="A568D2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55" b="1" dirty="0">
                <a:solidFill>
                  <a:schemeClr val="tx1"/>
                </a:solidFill>
              </a:rPr>
              <a:t>Geography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697F58E-D7AD-4346-987D-A622C536C1AE}"/>
              </a:ext>
            </a:extLst>
          </p:cNvPr>
          <p:cNvSpPr/>
          <p:nvPr/>
        </p:nvSpPr>
        <p:spPr>
          <a:xfrm>
            <a:off x="6519422" y="5020754"/>
            <a:ext cx="1925837" cy="37719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55" b="1" dirty="0">
                <a:solidFill>
                  <a:schemeClr val="tx1"/>
                </a:solidFill>
              </a:rPr>
              <a:t>Personal Background and Relevant Experiences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66F28C4-44D3-4749-AE73-F63721D67E71}"/>
              </a:ext>
            </a:extLst>
          </p:cNvPr>
          <p:cNvSpPr/>
          <p:nvPr/>
        </p:nvSpPr>
        <p:spPr>
          <a:xfrm>
            <a:off x="4308625" y="5081690"/>
            <a:ext cx="1530110" cy="377190"/>
          </a:xfrm>
          <a:prstGeom prst="round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55" b="1" dirty="0">
                <a:solidFill>
                  <a:schemeClr val="tx1"/>
                </a:solidFill>
              </a:rPr>
              <a:t>Teambuilding and Networking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2BCB22B-A51F-4608-8FBD-DA5BB5A27800}"/>
              </a:ext>
            </a:extLst>
          </p:cNvPr>
          <p:cNvSpPr/>
          <p:nvPr/>
        </p:nvSpPr>
        <p:spPr>
          <a:xfrm>
            <a:off x="2447613" y="4748343"/>
            <a:ext cx="1530110" cy="377190"/>
          </a:xfrm>
          <a:prstGeom prst="roundRect">
            <a:avLst/>
          </a:prstGeom>
          <a:solidFill>
            <a:srgbClr val="00CC99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55" b="1" dirty="0">
                <a:solidFill>
                  <a:schemeClr val="tx1"/>
                </a:solidFill>
              </a:rPr>
              <a:t>Expertise and Technical Skills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F2E789A-5043-4FC2-87E6-D2AEB5B6FDA8}"/>
              </a:ext>
            </a:extLst>
          </p:cNvPr>
          <p:cNvCxnSpPr>
            <a:cxnSpLocks/>
            <a:stCxn id="4" idx="2"/>
            <a:endCxn id="10" idx="0"/>
          </p:cNvCxnSpPr>
          <p:nvPr/>
        </p:nvCxnSpPr>
        <p:spPr>
          <a:xfrm>
            <a:off x="4698636" y="4041203"/>
            <a:ext cx="375044" cy="104048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58CE71A-53F5-4CFE-ACBA-8348BD421B05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3212668" y="4024216"/>
            <a:ext cx="474970" cy="72412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26EDB44-69B2-4DF0-B253-1E7427207308}"/>
              </a:ext>
            </a:extLst>
          </p:cNvPr>
          <p:cNvCxnSpPr>
            <a:cxnSpLocks/>
            <a:endCxn id="5" idx="2"/>
          </p:cNvCxnSpPr>
          <p:nvPr/>
        </p:nvCxnSpPr>
        <p:spPr>
          <a:xfrm flipH="1" flipV="1">
            <a:off x="3596403" y="2500344"/>
            <a:ext cx="529548" cy="74494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1E86B99-AA1B-45BD-A712-CE7FEFBA1F8D}"/>
              </a:ext>
            </a:extLst>
          </p:cNvPr>
          <p:cNvCxnSpPr>
            <a:cxnSpLocks/>
            <a:stCxn id="4" idx="0"/>
            <a:endCxn id="6" idx="2"/>
          </p:cNvCxnSpPr>
          <p:nvPr/>
        </p:nvCxnSpPr>
        <p:spPr>
          <a:xfrm flipV="1">
            <a:off x="4698636" y="2586802"/>
            <a:ext cx="914044" cy="63580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D4BABEC-280A-4884-99D4-9C1B8D848038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5275902" y="2589807"/>
            <a:ext cx="1754252" cy="116905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E7C3EBA-2714-4DDD-8A51-8846E92E5F8C}"/>
              </a:ext>
            </a:extLst>
          </p:cNvPr>
          <p:cNvCxnSpPr>
            <a:cxnSpLocks/>
            <a:stCxn id="4" idx="3"/>
            <a:endCxn id="8" idx="1"/>
          </p:cNvCxnSpPr>
          <p:nvPr/>
        </p:nvCxnSpPr>
        <p:spPr>
          <a:xfrm flipV="1">
            <a:off x="5748235" y="3630294"/>
            <a:ext cx="321434" cy="161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885239B-29AF-46AD-AEA0-8A9488625D02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5677113" y="4024216"/>
            <a:ext cx="842309" cy="118513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3DF70F39-DF3B-4020-A769-48AB0F2E9E0C}"/>
              </a:ext>
            </a:extLst>
          </p:cNvPr>
          <p:cNvSpPr/>
          <p:nvPr/>
        </p:nvSpPr>
        <p:spPr>
          <a:xfrm>
            <a:off x="2447613" y="825669"/>
            <a:ext cx="1498933" cy="82587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 dirty="0">
              <a:solidFill>
                <a:schemeClr val="tx1"/>
              </a:solidFill>
            </a:endParaRP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F62419BC-DE7A-45CF-8C1C-F1657F203C04}"/>
              </a:ext>
            </a:extLst>
          </p:cNvPr>
          <p:cNvSpPr/>
          <p:nvPr/>
        </p:nvSpPr>
        <p:spPr>
          <a:xfrm>
            <a:off x="4946347" y="829160"/>
            <a:ext cx="1530110" cy="79888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90" dirty="0">
              <a:solidFill>
                <a:schemeClr val="tx1"/>
              </a:solidFill>
            </a:endParaRPr>
          </a:p>
          <a:p>
            <a:pPr algn="ctr"/>
            <a:endParaRPr lang="en-US" sz="990" dirty="0">
              <a:solidFill>
                <a:schemeClr val="tx1"/>
              </a:solidFill>
            </a:endParaRPr>
          </a:p>
          <a:p>
            <a:pPr algn="ctr"/>
            <a:endParaRPr lang="en-US" sz="990" dirty="0">
              <a:solidFill>
                <a:schemeClr val="tx1"/>
              </a:solidFill>
            </a:endParaRPr>
          </a:p>
          <a:p>
            <a:pPr algn="ctr"/>
            <a:endParaRPr lang="en-US" sz="990" dirty="0">
              <a:solidFill>
                <a:schemeClr val="tx1"/>
              </a:solidFill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B60CADAF-8CDB-4B27-9FC0-9C48A09B694E}"/>
              </a:ext>
            </a:extLst>
          </p:cNvPr>
          <p:cNvSpPr/>
          <p:nvPr/>
        </p:nvSpPr>
        <p:spPr>
          <a:xfrm>
            <a:off x="7241512" y="1072147"/>
            <a:ext cx="1530093" cy="91568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7" dirty="0">
              <a:solidFill>
                <a:schemeClr val="tx1"/>
              </a:solidFill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7B9475B4-C4E6-4CA2-8707-57E6DDAA843F}"/>
              </a:ext>
            </a:extLst>
          </p:cNvPr>
          <p:cNvSpPr/>
          <p:nvPr/>
        </p:nvSpPr>
        <p:spPr>
          <a:xfrm>
            <a:off x="7534270" y="3914343"/>
            <a:ext cx="1530110" cy="833999"/>
          </a:xfrm>
          <a:prstGeom prst="roundRect">
            <a:avLst/>
          </a:prstGeom>
          <a:solidFill>
            <a:srgbClr val="A568D2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7" dirty="0">
              <a:solidFill>
                <a:schemeClr val="tx1"/>
              </a:solidFill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801A344E-B261-4C48-A017-DF40A0651489}"/>
              </a:ext>
            </a:extLst>
          </p:cNvPr>
          <p:cNvSpPr/>
          <p:nvPr/>
        </p:nvSpPr>
        <p:spPr>
          <a:xfrm>
            <a:off x="6717285" y="5744880"/>
            <a:ext cx="1530110" cy="92166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7" dirty="0">
              <a:solidFill>
                <a:schemeClr val="tx1"/>
              </a:solidFill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33A48ED5-8821-4D63-B216-CB30BDE5AF71}"/>
              </a:ext>
            </a:extLst>
          </p:cNvPr>
          <p:cNvSpPr/>
          <p:nvPr/>
        </p:nvSpPr>
        <p:spPr>
          <a:xfrm>
            <a:off x="4420780" y="5791866"/>
            <a:ext cx="1530110" cy="915939"/>
          </a:xfrm>
          <a:prstGeom prst="round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7" dirty="0">
              <a:solidFill>
                <a:schemeClr val="tx1"/>
              </a:solidFill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75CFD8A0-2621-42A0-9EFF-4FD096546FF4}"/>
              </a:ext>
            </a:extLst>
          </p:cNvPr>
          <p:cNvSpPr/>
          <p:nvPr/>
        </p:nvSpPr>
        <p:spPr>
          <a:xfrm>
            <a:off x="2054202" y="5797655"/>
            <a:ext cx="1530110" cy="915939"/>
          </a:xfrm>
          <a:prstGeom prst="roundRect">
            <a:avLst/>
          </a:prstGeom>
          <a:solidFill>
            <a:srgbClr val="00CC99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07" dirty="0">
              <a:solidFill>
                <a:schemeClr val="tx1"/>
              </a:solidFill>
            </a:endParaRP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275FA3D5-74A7-4AA8-B7DE-A6C2F80F7748}"/>
              </a:ext>
            </a:extLst>
          </p:cNvPr>
          <p:cNvCxnSpPr>
            <a:cxnSpLocks/>
            <a:stCxn id="5" idx="0"/>
            <a:endCxn id="37" idx="2"/>
          </p:cNvCxnSpPr>
          <p:nvPr/>
        </p:nvCxnSpPr>
        <p:spPr>
          <a:xfrm flipH="1" flipV="1">
            <a:off x="3197080" y="1651540"/>
            <a:ext cx="399323" cy="47161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9924272-3882-4176-99E7-AB1637FBDE14}"/>
              </a:ext>
            </a:extLst>
          </p:cNvPr>
          <p:cNvCxnSpPr>
            <a:cxnSpLocks/>
            <a:stCxn id="6" idx="0"/>
            <a:endCxn id="39" idx="2"/>
          </p:cNvCxnSpPr>
          <p:nvPr/>
        </p:nvCxnSpPr>
        <p:spPr>
          <a:xfrm flipV="1">
            <a:off x="5612680" y="1628049"/>
            <a:ext cx="98722" cy="58156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47038A7-086D-4330-B5B6-E82E994807EC}"/>
              </a:ext>
            </a:extLst>
          </p:cNvPr>
          <p:cNvCxnSpPr>
            <a:cxnSpLocks/>
            <a:stCxn id="7" idx="0"/>
            <a:endCxn id="40" idx="2"/>
          </p:cNvCxnSpPr>
          <p:nvPr/>
        </p:nvCxnSpPr>
        <p:spPr>
          <a:xfrm flipV="1">
            <a:off x="7795209" y="1987836"/>
            <a:ext cx="211350" cy="41337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31C2312-A4D8-4C9D-8F32-548F361E075A}"/>
              </a:ext>
            </a:extLst>
          </p:cNvPr>
          <p:cNvCxnSpPr>
            <a:cxnSpLocks/>
            <a:stCxn id="8" idx="2"/>
            <a:endCxn id="42" idx="1"/>
          </p:cNvCxnSpPr>
          <p:nvPr/>
        </p:nvCxnSpPr>
        <p:spPr>
          <a:xfrm>
            <a:off x="6834724" y="3818889"/>
            <a:ext cx="699546" cy="51245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EE662CD8-9B46-415D-AE89-B717D6E9A32C}"/>
              </a:ext>
            </a:extLst>
          </p:cNvPr>
          <p:cNvCxnSpPr>
            <a:cxnSpLocks/>
            <a:stCxn id="9" idx="2"/>
            <a:endCxn id="43" idx="0"/>
          </p:cNvCxnSpPr>
          <p:nvPr/>
        </p:nvCxnSpPr>
        <p:spPr>
          <a:xfrm flipH="1">
            <a:off x="7482340" y="5397944"/>
            <a:ext cx="1" cy="34693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B05923AF-73C7-4601-BC2F-A5D58119FF8C}"/>
              </a:ext>
            </a:extLst>
          </p:cNvPr>
          <p:cNvCxnSpPr>
            <a:cxnSpLocks/>
            <a:stCxn id="10" idx="2"/>
            <a:endCxn id="44" idx="0"/>
          </p:cNvCxnSpPr>
          <p:nvPr/>
        </p:nvCxnSpPr>
        <p:spPr>
          <a:xfrm>
            <a:off x="5073680" y="5458880"/>
            <a:ext cx="112155" cy="33298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DEA2BC90-5545-488C-8B1F-850C031783E6}"/>
              </a:ext>
            </a:extLst>
          </p:cNvPr>
          <p:cNvCxnSpPr>
            <a:cxnSpLocks/>
            <a:stCxn id="11" idx="2"/>
            <a:endCxn id="45" idx="0"/>
          </p:cNvCxnSpPr>
          <p:nvPr/>
        </p:nvCxnSpPr>
        <p:spPr>
          <a:xfrm flipH="1">
            <a:off x="2819257" y="5125533"/>
            <a:ext cx="393411" cy="67212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2" name="Rectangle: Rounded Corners 131">
            <a:extLst>
              <a:ext uri="{FF2B5EF4-FFF2-40B4-BE49-F238E27FC236}">
                <a16:creationId xmlns:a16="http://schemas.microsoft.com/office/drawing/2014/main" id="{FC787B80-B81C-47A1-96B6-F4FCDA8DE669}"/>
              </a:ext>
            </a:extLst>
          </p:cNvPr>
          <p:cNvSpPr/>
          <p:nvPr/>
        </p:nvSpPr>
        <p:spPr>
          <a:xfrm>
            <a:off x="135836" y="3664013"/>
            <a:ext cx="1813810" cy="3073259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solidFill>
                <a:schemeClr val="tx1"/>
              </a:solidFill>
            </a:endParaRP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1E915678-E343-4519-BF63-23D6292EAC5F}"/>
              </a:ext>
            </a:extLst>
          </p:cNvPr>
          <p:cNvSpPr txBox="1"/>
          <p:nvPr/>
        </p:nvSpPr>
        <p:spPr>
          <a:xfrm>
            <a:off x="194616" y="3766398"/>
            <a:ext cx="1726301" cy="252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20" dirty="0"/>
              <a:t>Areas where I want to grow:</a:t>
            </a:r>
          </a:p>
          <a:p>
            <a:endParaRPr lang="en-US" sz="1320" dirty="0"/>
          </a:p>
          <a:p>
            <a:r>
              <a:rPr lang="en-US" sz="1320" dirty="0"/>
              <a:t>1.</a:t>
            </a:r>
          </a:p>
          <a:p>
            <a:endParaRPr lang="en-US" sz="1320" dirty="0"/>
          </a:p>
          <a:p>
            <a:endParaRPr lang="en-US" sz="1320" dirty="0"/>
          </a:p>
          <a:p>
            <a:endParaRPr lang="en-US" sz="1320" dirty="0"/>
          </a:p>
          <a:p>
            <a:r>
              <a:rPr lang="en-US" sz="1320" dirty="0"/>
              <a:t>2.</a:t>
            </a:r>
          </a:p>
          <a:p>
            <a:endParaRPr lang="en-US" sz="1320" dirty="0"/>
          </a:p>
          <a:p>
            <a:endParaRPr lang="en-US" sz="1320" dirty="0"/>
          </a:p>
          <a:p>
            <a:endParaRPr lang="en-US" sz="1320" dirty="0"/>
          </a:p>
          <a:p>
            <a:r>
              <a:rPr lang="en-US" sz="1320" dirty="0"/>
              <a:t>3.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E5911F8-DF21-4CB0-9F30-809A7629BBC5}"/>
              </a:ext>
            </a:extLst>
          </p:cNvPr>
          <p:cNvSpPr/>
          <p:nvPr/>
        </p:nvSpPr>
        <p:spPr>
          <a:xfrm>
            <a:off x="3649036" y="3222606"/>
            <a:ext cx="2099199" cy="81859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990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D4A42F5-12F5-4B85-A272-58F562507814}"/>
              </a:ext>
            </a:extLst>
          </p:cNvPr>
          <p:cNvSpPr txBox="1"/>
          <p:nvPr/>
        </p:nvSpPr>
        <p:spPr>
          <a:xfrm>
            <a:off x="69669" y="254615"/>
            <a:ext cx="88653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Asset Map for Community-Based Participatory Research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6C8366AE-87B6-4C29-88AA-EC317E4EF2BD}"/>
              </a:ext>
            </a:extLst>
          </p:cNvPr>
          <p:cNvSpPr/>
          <p:nvPr/>
        </p:nvSpPr>
        <p:spPr>
          <a:xfrm>
            <a:off x="1797492" y="3039593"/>
            <a:ext cx="1530110" cy="377190"/>
          </a:xfrm>
          <a:prstGeom prst="roundRect">
            <a:avLst/>
          </a:prstGeom>
          <a:solidFill>
            <a:srgbClr val="EB818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5" b="1" dirty="0">
                <a:solidFill>
                  <a:schemeClr val="tx1"/>
                </a:solidFill>
              </a:rPr>
              <a:t>Other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567322C1-98A7-42AF-8A30-EDA9A8825013}"/>
              </a:ext>
            </a:extLst>
          </p:cNvPr>
          <p:cNvSpPr/>
          <p:nvPr/>
        </p:nvSpPr>
        <p:spPr>
          <a:xfrm>
            <a:off x="358966" y="1881091"/>
            <a:ext cx="1530110" cy="861315"/>
          </a:xfrm>
          <a:prstGeom prst="roundRect">
            <a:avLst/>
          </a:prstGeom>
          <a:solidFill>
            <a:srgbClr val="EB818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90" dirty="0">
              <a:solidFill>
                <a:schemeClr val="tx1"/>
              </a:solidFill>
            </a:endParaRPr>
          </a:p>
          <a:p>
            <a:pPr algn="ctr"/>
            <a:endParaRPr lang="en-US" sz="990" dirty="0">
              <a:solidFill>
                <a:schemeClr val="tx1"/>
              </a:solidFill>
            </a:endParaRPr>
          </a:p>
          <a:p>
            <a:pPr algn="ctr"/>
            <a:endParaRPr lang="en-US" sz="990" dirty="0">
              <a:solidFill>
                <a:schemeClr val="tx1"/>
              </a:solidFill>
            </a:endParaRPr>
          </a:p>
          <a:p>
            <a:pPr algn="ctr"/>
            <a:endParaRPr lang="en-US" sz="990" dirty="0">
              <a:solidFill>
                <a:schemeClr val="tx1"/>
              </a:solidFill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5DADC04B-88CB-4E43-A55D-A46865D02885}"/>
              </a:ext>
            </a:extLst>
          </p:cNvPr>
          <p:cNvCxnSpPr>
            <a:cxnSpLocks/>
            <a:endCxn id="73" idx="3"/>
          </p:cNvCxnSpPr>
          <p:nvPr/>
        </p:nvCxnSpPr>
        <p:spPr>
          <a:xfrm flipH="1" flipV="1">
            <a:off x="3327602" y="3228188"/>
            <a:ext cx="333334" cy="33184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E55166E6-B912-45EC-BD31-D47672F45AEA}"/>
              </a:ext>
            </a:extLst>
          </p:cNvPr>
          <p:cNvCxnSpPr>
            <a:cxnSpLocks/>
            <a:stCxn id="73" idx="0"/>
            <a:endCxn id="75" idx="3"/>
          </p:cNvCxnSpPr>
          <p:nvPr/>
        </p:nvCxnSpPr>
        <p:spPr>
          <a:xfrm flipH="1" flipV="1">
            <a:off x="1889076" y="2311749"/>
            <a:ext cx="673471" cy="72784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213FFDA5-A65F-442A-81C8-AA3808F6C4F0}"/>
              </a:ext>
            </a:extLst>
          </p:cNvPr>
          <p:cNvSpPr txBox="1"/>
          <p:nvPr/>
        </p:nvSpPr>
        <p:spPr>
          <a:xfrm>
            <a:off x="3751276" y="3416783"/>
            <a:ext cx="1925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_______________</a:t>
            </a:r>
          </a:p>
          <a:p>
            <a:pPr algn="ctr"/>
            <a:r>
              <a:rPr lang="en-US" dirty="0"/>
              <a:t>(name)</a:t>
            </a:r>
          </a:p>
        </p:txBody>
      </p:sp>
    </p:spTree>
    <p:extLst>
      <p:ext uri="{BB962C8B-B14F-4D97-AF65-F5344CB8AC3E}">
        <p14:creationId xmlns:p14="http://schemas.microsoft.com/office/powerpoint/2010/main" val="500902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46</Words>
  <Application>Microsoft Office PowerPoint</Application>
  <PresentationFormat>Letter Paper (8.5x11 in)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Stone, Rebecca</dc:creator>
  <cp:lastModifiedBy>Rebecca Stone</cp:lastModifiedBy>
  <cp:revision>11</cp:revision>
  <dcterms:created xsi:type="dcterms:W3CDTF">2019-06-06T01:16:51Z</dcterms:created>
  <dcterms:modified xsi:type="dcterms:W3CDTF">2019-11-01T14:28:11Z</dcterms:modified>
</cp:coreProperties>
</file>